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CCD28E2-BB3A-4DA2-85CE-DD4CB84F94B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6F20CB2-DFA3-4B2D-8039-A4071736C51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39" y="3810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79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72" y="304800"/>
            <a:ext cx="6442543" cy="811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9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286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46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2018-01-05T19:56:32Z</dcterms:created>
  <dcterms:modified xsi:type="dcterms:W3CDTF">2018-01-05T19:57:51Z</dcterms:modified>
</cp:coreProperties>
</file>